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325" autoAdjust="0"/>
    <p:restoredTop sz="99413" autoAdjust="0"/>
  </p:normalViewPr>
  <p:slideViewPr>
    <p:cSldViewPr snapToGrid="0" snapToObjects="1">
      <p:cViewPr varScale="1">
        <p:scale>
          <a:sx n="85" d="100"/>
          <a:sy n="85" d="100"/>
        </p:scale>
        <p:origin x="-2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85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60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10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1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02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9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93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5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61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09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29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29F15-D399-FE49-8C19-60D586417BF6}" type="datetimeFigureOut">
              <a:rPr lang="es-ES" smtClean="0"/>
              <a:t>08/10/14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EC7A8-6877-8845-BF1E-EBD3CF0F099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86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ector recto 61"/>
          <p:cNvCxnSpPr/>
          <p:nvPr/>
        </p:nvCxnSpPr>
        <p:spPr>
          <a:xfrm>
            <a:off x="1807882" y="4557059"/>
            <a:ext cx="5513294" cy="14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>
            <a:off x="1885577" y="5232394"/>
            <a:ext cx="5513294" cy="14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/>
          <p:nvPr/>
        </p:nvCxnSpPr>
        <p:spPr>
          <a:xfrm>
            <a:off x="1933390" y="5907729"/>
            <a:ext cx="5513294" cy="14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/>
          <p:nvPr/>
        </p:nvCxnSpPr>
        <p:spPr>
          <a:xfrm flipH="1">
            <a:off x="7703671" y="4512236"/>
            <a:ext cx="38841" cy="1518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 flipH="1">
            <a:off x="5749365" y="4530159"/>
            <a:ext cx="38841" cy="1518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 flipH="1">
            <a:off x="3511176" y="4572000"/>
            <a:ext cx="38841" cy="15180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H="1">
            <a:off x="1422399" y="4583945"/>
            <a:ext cx="38842" cy="1930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493059" y="218746"/>
            <a:ext cx="825051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SPANISH  GOVERNMENT</a:t>
            </a:r>
            <a:endParaRPr lang="es-ES" b="1" dirty="0"/>
          </a:p>
        </p:txBody>
      </p:sp>
      <p:sp>
        <p:nvSpPr>
          <p:cNvPr id="5" name="Rectángulo 4"/>
          <p:cNvSpPr/>
          <p:nvPr/>
        </p:nvSpPr>
        <p:spPr>
          <a:xfrm>
            <a:off x="3361765" y="1927403"/>
            <a:ext cx="2211294" cy="537882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Legislative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Branch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3059" y="1927402"/>
            <a:ext cx="2211294" cy="537882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Executive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Branch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32278" y="1927403"/>
            <a:ext cx="2211294" cy="537882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Judicial </a:t>
            </a:r>
            <a:r>
              <a:rPr lang="es-ES" dirty="0" err="1" smtClean="0">
                <a:solidFill>
                  <a:schemeClr val="tx1"/>
                </a:solidFill>
              </a:rPr>
              <a:t>Branch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93059" y="2901567"/>
            <a:ext cx="2211294" cy="537882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72225" y="2922483"/>
            <a:ext cx="1320482" cy="537882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49701" y="2919495"/>
            <a:ext cx="1320482" cy="537882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2479" y="2901567"/>
            <a:ext cx="2181093" cy="537882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39062" y="434788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39062" y="504712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39062" y="5743375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50357" y="434788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20474" y="504712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432425" y="5743375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649701" y="434788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34761" y="504712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646712" y="5743375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49045" y="434788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849045" y="5047121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849045" y="5743375"/>
            <a:ext cx="2061884" cy="427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48" y="911635"/>
            <a:ext cx="1228911" cy="87232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765" y="932314"/>
            <a:ext cx="1135529" cy="85164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177" y="769082"/>
            <a:ext cx="1135529" cy="1014879"/>
          </a:xfrm>
          <a:prstGeom prst="rect">
            <a:avLst/>
          </a:prstGeom>
        </p:spPr>
      </p:pic>
      <p:cxnSp>
        <p:nvCxnSpPr>
          <p:cNvPr id="30" name="Conector recto de flecha 29"/>
          <p:cNvCxnSpPr>
            <a:stCxn id="7" idx="2"/>
            <a:endCxn id="12" idx="0"/>
          </p:cNvCxnSpPr>
          <p:nvPr/>
        </p:nvCxnSpPr>
        <p:spPr>
          <a:xfrm>
            <a:off x="7637925" y="2465285"/>
            <a:ext cx="15101" cy="436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1628590" y="2465285"/>
            <a:ext cx="0" cy="436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227111" y="6388828"/>
            <a:ext cx="2061884" cy="427331"/>
          </a:xfrm>
          <a:prstGeom prst="rect">
            <a:avLst/>
          </a:prstGeom>
          <a:solidFill>
            <a:srgbClr val="F2F2F2"/>
          </a:solidFill>
          <a:ln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>
            <a:off x="1583763" y="3439449"/>
            <a:ext cx="0" cy="908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/>
          <p:cNvCxnSpPr>
            <a:stCxn id="5" idx="2"/>
            <a:endCxn id="10" idx="0"/>
          </p:cNvCxnSpPr>
          <p:nvPr/>
        </p:nvCxnSpPr>
        <p:spPr>
          <a:xfrm rot="5400000">
            <a:off x="3871340" y="2326411"/>
            <a:ext cx="457198" cy="73494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/>
          <p:cNvCxnSpPr>
            <a:stCxn id="5" idx="2"/>
            <a:endCxn id="11" idx="0"/>
          </p:cNvCxnSpPr>
          <p:nvPr/>
        </p:nvCxnSpPr>
        <p:spPr>
          <a:xfrm rot="16200000" flipH="1">
            <a:off x="4661572" y="2271125"/>
            <a:ext cx="454210" cy="84253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929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Macintosh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Mestre Navarro</dc:creator>
  <cp:lastModifiedBy>David Mestre Navarro</cp:lastModifiedBy>
  <cp:revision>2</cp:revision>
  <dcterms:created xsi:type="dcterms:W3CDTF">2014-10-08T08:32:26Z</dcterms:created>
  <dcterms:modified xsi:type="dcterms:W3CDTF">2014-10-08T08:49:53Z</dcterms:modified>
</cp:coreProperties>
</file>